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400E"/>
    <a:srgbClr val="231D95"/>
    <a:srgbClr val="195399"/>
    <a:srgbClr val="008000"/>
    <a:srgbClr val="4133FB"/>
    <a:srgbClr val="4C00BC"/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63" autoAdjust="0"/>
    <p:restoredTop sz="78967" autoAdjust="0"/>
  </p:normalViewPr>
  <p:slideViewPr>
    <p:cSldViewPr>
      <p:cViewPr>
        <p:scale>
          <a:sx n="75" d="100"/>
          <a:sy n="75" d="100"/>
        </p:scale>
        <p:origin x="-1134" y="-2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00" d="100"/>
          <a:sy n="100" d="100"/>
        </p:scale>
        <p:origin x="-1944" y="-102"/>
      </p:cViewPr>
      <p:guideLst>
        <p:guide orient="horz" pos="2880"/>
        <p:guide pos="2160"/>
      </p:guideLst>
    </p:cSldViewPr>
  </p:notesViewPr>
  <p:gridSpacing cx="76200" cy="76200"/>
</p:viewPr>
</file>

<file path=docProps/app.xml><?xml version="1.0" encoding="utf-8"?>
<Properties xmlns="http://schemas.openxmlformats.org/officeDocument/2006/extended-properties" xmlns:vt="http://schemas.openxmlformats.org/officeDocument/2006/docPropsVTypes">
  <TotalTime>3036</TotalTime>
  <Words>1475</Words>
  <Application>Microsoft Office PowerPoint</Application>
  <PresentationFormat>On-screen Show (4:3)</PresentationFormat>
  <Paragraphs>263</Paragraphs>
  <Slides>18</Slides>
  <Notes>17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Office Theme</vt:lpstr>
      <vt:lpstr>Custom Design</vt:lpstr>
      <vt:lpstr>PowerPoint Presentation</vt:lpstr>
      <vt:lpstr>Topics</vt:lpstr>
      <vt:lpstr>Morphbank overview</vt:lpstr>
      <vt:lpstr>Morphbank overview</vt:lpstr>
      <vt:lpstr>Morphbank Features</vt:lpstr>
      <vt:lpstr>Morphbank Features</vt:lpstr>
      <vt:lpstr>Morphbank Features</vt:lpstr>
      <vt:lpstr>Morphbank  Features</vt:lpstr>
      <vt:lpstr>Collections in Morphbank</vt:lpstr>
      <vt:lpstr>Link Papers and Images</vt:lpstr>
      <vt:lpstr>Link Papers and Images</vt:lpstr>
      <vt:lpstr>    GoogleMaps - Images</vt:lpstr>
      <vt:lpstr>Linking to Ontologies</vt:lpstr>
      <vt:lpstr>PowerPoint Presentation</vt:lpstr>
      <vt:lpstr>Upload to Morphbank</vt:lpstr>
      <vt:lpstr>Future Developments</vt:lpstr>
      <vt:lpstr>Acknowledgements</vt:lpstr>
      <vt:lpstr>Thanks from the Morphbank Team ~ 2012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Steve</dc:creator>
  <cp:lastModifiedBy>dpaul</cp:lastModifiedBy>
  <cp:revision>64</cp:revision>
  <dcterms:created xsi:type="dcterms:W3CDTF">2009-01-19T20:12:17Z</dcterms:created>
  <dcterms:modified xsi:type="dcterms:W3CDTF">2012-05-01T20:38:26Z</dcterms:modified>
</cp:coreProperties>
</file>